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9" r:id="rId1"/>
  </p:sldMasterIdLst>
  <p:notesMasterIdLst>
    <p:notesMasterId r:id="rId46"/>
  </p:notesMasterIdLst>
  <p:handoutMasterIdLst>
    <p:handoutMasterId r:id="rId47"/>
  </p:handoutMasterIdLst>
  <p:sldIdLst>
    <p:sldId id="293" r:id="rId2"/>
    <p:sldId id="259" r:id="rId3"/>
    <p:sldId id="352" r:id="rId4"/>
    <p:sldId id="361" r:id="rId5"/>
    <p:sldId id="354" r:id="rId6"/>
    <p:sldId id="355" r:id="rId7"/>
    <p:sldId id="356" r:id="rId8"/>
    <p:sldId id="362" r:id="rId9"/>
    <p:sldId id="349" r:id="rId10"/>
    <p:sldId id="350" r:id="rId11"/>
    <p:sldId id="331" r:id="rId12"/>
    <p:sldId id="322" r:id="rId13"/>
    <p:sldId id="296" r:id="rId14"/>
    <p:sldId id="323" r:id="rId15"/>
    <p:sldId id="324" r:id="rId16"/>
    <p:sldId id="325" r:id="rId17"/>
    <p:sldId id="360" r:id="rId18"/>
    <p:sldId id="326" r:id="rId19"/>
    <p:sldId id="327" r:id="rId20"/>
    <p:sldId id="328" r:id="rId21"/>
    <p:sldId id="359" r:id="rId22"/>
    <p:sldId id="357" r:id="rId23"/>
    <p:sldId id="358" r:id="rId24"/>
    <p:sldId id="332" r:id="rId25"/>
    <p:sldId id="330" r:id="rId26"/>
    <p:sldId id="329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51" r:id="rId40"/>
    <p:sldId id="345" r:id="rId41"/>
    <p:sldId id="346" r:id="rId42"/>
    <p:sldId id="347" r:id="rId43"/>
    <p:sldId id="348" r:id="rId44"/>
    <p:sldId id="297" r:id="rId4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Gill Sans Ultra Bold Condensed" panose="020B0A06020104020203" pitchFamily="34" charset="0"/>
      <p:regular r:id="rId54"/>
    </p:embeddedFont>
    <p:embeddedFont>
      <p:font typeface="HY견고딕" panose="02030600000101010101" pitchFamily="18" charset="-127"/>
      <p:regular r:id="rId55"/>
    </p:embeddedFont>
    <p:embeddedFont>
      <p:font typeface="HY나무B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메이플스토리" panose="02000300000000000000" pitchFamily="2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58">
          <p15:clr>
            <a:srgbClr val="A4A3A4"/>
          </p15:clr>
        </p15:guide>
        <p15:guide id="4" pos="2878">
          <p15:clr>
            <a:srgbClr val="A4A3A4"/>
          </p15:clr>
        </p15:guide>
        <p15:guide id="5" orient="horz" pos="2157">
          <p15:clr>
            <a:srgbClr val="A4A3A4"/>
          </p15:clr>
        </p15:guide>
        <p15:guide id="6" pos="287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709"/>
    <a:srgbClr val="78B6CF"/>
    <a:srgbClr val="0075D2"/>
    <a:srgbClr val="A3B07D"/>
    <a:srgbClr val="95AD4F"/>
    <a:srgbClr val="027CD1"/>
    <a:srgbClr val="006600"/>
    <a:srgbClr val="FFD04B"/>
    <a:srgbClr val="FFC523"/>
    <a:srgbClr val="207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92" autoAdjust="0"/>
  </p:normalViewPr>
  <p:slideViewPr>
    <p:cSldViewPr snapToObjects="1">
      <p:cViewPr varScale="1">
        <p:scale>
          <a:sx n="127" d="100"/>
          <a:sy n="127" d="100"/>
        </p:scale>
        <p:origin x="1086" y="120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1836" y="90"/>
      </p:cViewPr>
      <p:guideLst>
        <p:guide orient="horz" pos="2880"/>
        <p:guide pos="2160"/>
        <p:guide orient="horz" pos="2158"/>
        <p:guide pos="2878"/>
        <p:guide orient="horz" pos="2157"/>
        <p:guide pos="287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7:45:23.00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fitToCurve" value="1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8064896" cy="9924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05273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05273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05273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471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5270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76711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76711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76711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414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7920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customXml" Target="../ink/ink1.xml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01040" y="801370"/>
            <a:ext cx="8065135" cy="992505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캠핑카 웹페이지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78560" y="1695450"/>
            <a:ext cx="6858000" cy="2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캠핑카 대여 웹페이지를 구현하였습니다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03980" y="6166485"/>
            <a:ext cx="1335405" cy="338455"/>
            <a:chOff x="3903980" y="6166485"/>
            <a:chExt cx="1335405" cy="33845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05885" y="6166485"/>
              <a:ext cx="1332230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105275" y="6341745"/>
              <a:ext cx="85725" cy="130175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203065" y="6334125"/>
              <a:ext cx="26670" cy="138430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4247515" y="6337300"/>
              <a:ext cx="28575" cy="135255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4290060" y="6334125"/>
              <a:ext cx="88900" cy="138430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4392930" y="6374130"/>
              <a:ext cx="88900" cy="97790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540250" y="6343650"/>
              <a:ext cx="134620" cy="128905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4693920" y="6376035"/>
              <a:ext cx="7937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4790440" y="6376035"/>
              <a:ext cx="129540" cy="96520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4944110" y="6334125"/>
              <a:ext cx="77470" cy="138430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5032375" y="6376035"/>
              <a:ext cx="8064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5130800" y="6376035"/>
              <a:ext cx="48895" cy="96520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5177790" y="6376035"/>
              <a:ext cx="61595" cy="96520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3903980" y="6259830"/>
              <a:ext cx="135890" cy="152400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3909060" y="634936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4059555" y="6166485"/>
              <a:ext cx="135890" cy="153670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8E501-63FF-4891-9F25-154F42E147B1}"/>
              </a:ext>
            </a:extLst>
          </p:cNvPr>
          <p:cNvSpPr txBox="1"/>
          <p:nvPr/>
        </p:nvSpPr>
        <p:spPr>
          <a:xfrm>
            <a:off x="1671955" y="1941195"/>
            <a:ext cx="62020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2018100272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양석준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이종하</a:t>
            </a:r>
            <a:endParaRPr lang="en-US" altLang="ko-KR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2018100280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박영민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2018100254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한정엽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36FC1-5D77-4DA0-A455-DD32DE2734A9}"/>
              </a:ext>
            </a:extLst>
          </p:cNvPr>
          <p:cNvSpPr txBox="1"/>
          <p:nvPr/>
        </p:nvSpPr>
        <p:spPr>
          <a:xfrm>
            <a:off x="7308215" y="220472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교수님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이현호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v_repair 뷰 구조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Customer, campingCar, repairShop, repairInfo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4841240"/>
            <a:ext cx="7700010" cy="1929130"/>
          </a:xfrm>
          <a:prstGeom prst="rect">
            <a:avLst/>
          </a:prstGeom>
          <a:noFill/>
        </p:spPr>
      </p:pic>
      <p:pic>
        <p:nvPicPr>
          <p:cNvPr id="11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" y="1127125"/>
            <a:ext cx="3411855" cy="36658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34435" y="3140710"/>
            <a:ext cx="2995295" cy="242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로그인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회원가입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대여사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캠핑카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마이페이지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772160"/>
            <a:chOff x="2987675" y="116840"/>
            <a:chExt cx="3539490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코드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코드에 대한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6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605" y="183515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36CAEA-B3CE-4076-BB89-4044D1B4D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8" name="오른쪽 화살표 2">
            <a:extLst>
              <a:ext uri="{FF2B5EF4-FFF2-40B4-BE49-F238E27FC236}">
                <a16:creationId xmlns:a16="http://schemas.microsoft.com/office/drawing/2014/main" id="{21DCC643-035C-4A4E-B047-5DDACC801812}"/>
              </a:ext>
            </a:extLst>
          </p:cNvPr>
          <p:cNvSpPr/>
          <p:nvPr/>
        </p:nvSpPr>
        <p:spPr>
          <a:xfrm>
            <a:off x="3071495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89BA9-AA3A-4DB8-814D-3407B318D7BB}"/>
              </a:ext>
            </a:extLst>
          </p:cNvPr>
          <p:cNvSpPr txBox="1"/>
          <p:nvPr/>
        </p:nvSpPr>
        <p:spPr>
          <a:xfrm>
            <a:off x="3780155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7857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3B4F46-51FA-4C73-99A5-21575DD1FB03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DC02-5B31-4264-ACBC-F4F476C6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id="{78DC3C4D-13D9-42E0-A039-D7E17C799F1B}"/>
              </a:ext>
            </a:extLst>
          </p:cNvPr>
          <p:cNvSpPr/>
          <p:nvPr/>
        </p:nvSpPr>
        <p:spPr>
          <a:xfrm>
            <a:off x="3131820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2CD20-8831-45A8-A613-BB3810290DDD}"/>
              </a:ext>
            </a:extLst>
          </p:cNvPr>
          <p:cNvSpPr txBox="1"/>
          <p:nvPr/>
        </p:nvSpPr>
        <p:spPr>
          <a:xfrm>
            <a:off x="3775710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E2BBCE-AA99-4548-AEBC-C4413923C579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605" y="1264285"/>
            <a:ext cx="8402955" cy="4882515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 </a:t>
            </a:r>
            <a:r>
              <a:rPr lang="ko-KR" altLang="en-US" dirty="0"/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65CC3-6E49-429A-9188-28EE434D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8860"/>
            <a:ext cx="9145270" cy="5331460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9EB55132-627B-4A62-A72C-7F0B2CB64CE1}"/>
              </a:ext>
            </a:extLst>
          </p:cNvPr>
          <p:cNvSpPr/>
          <p:nvPr/>
        </p:nvSpPr>
        <p:spPr>
          <a:xfrm>
            <a:off x="4879340" y="4101465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065F-F23A-4F8A-9A58-DF8C98C77E40}"/>
              </a:ext>
            </a:extLst>
          </p:cNvPr>
          <p:cNvSpPr txBox="1"/>
          <p:nvPr/>
        </p:nvSpPr>
        <p:spPr>
          <a:xfrm>
            <a:off x="5713730" y="3938905"/>
            <a:ext cx="33477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12" name="오른쪽 화살표 7">
            <a:extLst>
              <a:ext uri="{FF2B5EF4-FFF2-40B4-BE49-F238E27FC236}">
                <a16:creationId xmlns:a16="http://schemas.microsoft.com/office/drawing/2014/main" id="{4B6215A4-C50F-4126-9A8C-D15761139872}"/>
              </a:ext>
            </a:extLst>
          </p:cNvPr>
          <p:cNvSpPr/>
          <p:nvPr/>
        </p:nvSpPr>
        <p:spPr>
          <a:xfrm>
            <a:off x="5918835" y="1708150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43399-7213-4D2F-985B-6F29884D610C}"/>
              </a:ext>
            </a:extLst>
          </p:cNvPr>
          <p:cNvSpPr txBox="1"/>
          <p:nvPr/>
        </p:nvSpPr>
        <p:spPr>
          <a:xfrm>
            <a:off x="6896735" y="1429385"/>
            <a:ext cx="166751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F09821-ACBF-475B-BD5D-528B8F53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6320"/>
            <a:ext cx="9145270" cy="533146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F82162-FCAF-4BD2-ADE7-18634B9FD4F1}"/>
              </a:ext>
            </a:extLst>
          </p:cNvPr>
          <p:cNvCxnSpPr>
            <a:cxnSpLocks/>
          </p:cNvCxnSpPr>
          <p:nvPr/>
        </p:nvCxnSpPr>
        <p:spPr>
          <a:xfrm>
            <a:off x="7092315" y="3140710"/>
            <a:ext cx="147193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6976745" y="330327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57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48794-8F17-41EE-A510-A637421591EB}"/>
              </a:ext>
            </a:extLst>
          </p:cNvPr>
          <p:cNvSpPr/>
          <p:nvPr/>
        </p:nvSpPr>
        <p:spPr>
          <a:xfrm>
            <a:off x="0" y="108458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6F73B-5D43-4F16-BA45-19B0BC52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057910"/>
            <a:ext cx="8532495" cy="2555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FD57E-5996-40FF-B660-B11978EE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115"/>
            <a:ext cx="8532495" cy="3270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1F57E-E8FA-4060-B720-3C7234A5BA88}"/>
              </a:ext>
            </a:extLst>
          </p:cNvPr>
          <p:cNvSpPr/>
          <p:nvPr/>
        </p:nvSpPr>
        <p:spPr>
          <a:xfrm>
            <a:off x="179705" y="1264285"/>
            <a:ext cx="8208645" cy="214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60794-B0B6-4EE9-B9E1-D2137B6CC66A}"/>
              </a:ext>
            </a:extLst>
          </p:cNvPr>
          <p:cNvSpPr/>
          <p:nvPr/>
        </p:nvSpPr>
        <p:spPr>
          <a:xfrm>
            <a:off x="121920" y="3723005"/>
            <a:ext cx="8208645" cy="2955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8CCE0-5DFC-47CC-9D84-23662BE05391}"/>
              </a:ext>
            </a:extLst>
          </p:cNvPr>
          <p:cNvSpPr txBox="1"/>
          <p:nvPr/>
        </p:nvSpPr>
        <p:spPr>
          <a:xfrm>
            <a:off x="5480685" y="3359785"/>
            <a:ext cx="31235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카카오 주소 코드</a:t>
            </a:r>
          </a:p>
        </p:txBody>
      </p:sp>
    </p:spTree>
    <p:extLst>
      <p:ext uri="{BB962C8B-B14F-4D97-AF65-F5344CB8AC3E}">
        <p14:creationId xmlns:p14="http://schemas.microsoft.com/office/powerpoint/2010/main" val="28077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PRO</a:t>
            </a:r>
            <a:r>
              <a:rPr lang="ko-KR" altLang="en-US" dirty="0"/>
              <a:t>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FCE4D-72DF-4430-8B45-253ADD13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540885"/>
            <a:ext cx="5534025" cy="1619250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id="{E93DB5D6-A301-4BDA-A7F0-E8DB0B9822F2}"/>
              </a:ext>
            </a:extLst>
          </p:cNvPr>
          <p:cNvSpPr/>
          <p:nvPr/>
        </p:nvSpPr>
        <p:spPr>
          <a:xfrm>
            <a:off x="5563870" y="501459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90989-F56B-4097-9F44-36831CACD3A8}"/>
              </a:ext>
            </a:extLst>
          </p:cNvPr>
          <p:cNvSpPr txBox="1"/>
          <p:nvPr/>
        </p:nvSpPr>
        <p:spPr>
          <a:xfrm>
            <a:off x="6078220" y="4998720"/>
            <a:ext cx="31502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회원가입후 로그인페이지로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25111-3612-49D8-9C3D-0D263A31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" y="1162685"/>
            <a:ext cx="7537450" cy="5695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EBF4D-190C-4D7F-8C58-ED2FB1E2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005830" cy="3213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841BF-30DB-4CC8-BF61-C01F82A1CAF2}"/>
              </a:ext>
            </a:extLst>
          </p:cNvPr>
          <p:cNvSpPr txBox="1"/>
          <p:nvPr/>
        </p:nvSpPr>
        <p:spPr>
          <a:xfrm>
            <a:off x="4932045" y="3058795"/>
            <a:ext cx="29629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7" name="오른쪽 화살표 4">
            <a:extLst>
              <a:ext uri="{FF2B5EF4-FFF2-40B4-BE49-F238E27FC236}">
                <a16:creationId xmlns:a16="http://schemas.microsoft.com/office/drawing/2014/main" id="{5E5ADB31-2427-4768-A7E7-AAECCFCC6304}"/>
              </a:ext>
            </a:extLst>
          </p:cNvPr>
          <p:cNvSpPr/>
          <p:nvPr/>
        </p:nvSpPr>
        <p:spPr>
          <a:xfrm>
            <a:off x="3923665" y="3213100"/>
            <a:ext cx="85344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8" grpId="0"/>
      <p:bldP spid="8" grpId="1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세션</a:t>
            </a:r>
          </a:p>
        </p:txBody>
      </p:sp>
      <p:pic>
        <p:nvPicPr>
          <p:cNvPr id="6" name="그림 2" descr="C:/Users/hanjy/AppData/Roaming/PolarisOffice/ETemp/7464_16427192/fImage1252251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" y="1362710"/>
            <a:ext cx="3596005" cy="1183640"/>
          </a:xfrm>
          <a:prstGeom prst="rect">
            <a:avLst/>
          </a:prstGeom>
          <a:noFill/>
        </p:spPr>
      </p:pic>
      <p:pic>
        <p:nvPicPr>
          <p:cNvPr id="7" name="그림 3" descr="C:/Users/hanjy/AppData/Roaming/PolarisOffice/ETemp/7464_16427192/fImage972518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" y="1117600"/>
            <a:ext cx="1212215" cy="206375"/>
          </a:xfrm>
          <a:prstGeom prst="rect">
            <a:avLst/>
          </a:prstGeom>
          <a:noFill/>
        </p:spPr>
      </p:pic>
      <p:pic>
        <p:nvPicPr>
          <p:cNvPr id="9" name="그림 5" descr="C:/Users/hanjy/AppData/Roaming/PolarisOffice/ETemp/7464_16427192/fImage8711520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83013"/>
          <a:stretch>
            <a:fillRect/>
          </a:stretch>
        </p:blipFill>
        <p:spPr>
          <a:xfrm>
            <a:off x="395605" y="3564255"/>
            <a:ext cx="1593215" cy="215265"/>
          </a:xfrm>
          <a:prstGeom prst="rect">
            <a:avLst/>
          </a:prstGeom>
          <a:noFill/>
        </p:spPr>
      </p:pic>
      <p:pic>
        <p:nvPicPr>
          <p:cNvPr id="10" name="그림 6" descr="C:/Users/hanjy/AppData/Roaming/PolarisOffice/ETemp/7464_16427192/fImage2565521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" y="4380230"/>
            <a:ext cx="3048635" cy="160020"/>
          </a:xfrm>
          <a:prstGeom prst="rect">
            <a:avLst/>
          </a:prstGeom>
          <a:noFill/>
        </p:spPr>
      </p:pic>
      <p:pic>
        <p:nvPicPr>
          <p:cNvPr id="11" name="그림 7" descr="C:/Users/hanjy/AppData/Roaming/PolarisOffice/ETemp/7464_16427192/fImage8711522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5" b="61212"/>
          <a:stretch>
            <a:fillRect/>
          </a:stretch>
        </p:blipFill>
        <p:spPr>
          <a:xfrm>
            <a:off x="2180590" y="3570605"/>
            <a:ext cx="1593215" cy="208915"/>
          </a:xfrm>
          <a:prstGeom prst="rect">
            <a:avLst/>
          </a:prstGeom>
          <a:noFill/>
        </p:spPr>
      </p:pic>
      <p:pic>
        <p:nvPicPr>
          <p:cNvPr id="12" name="그림 8" descr="C:/Users/hanjy/AppData/Roaming/PolarisOffice/ETemp/7464_16427192/fImage8711523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39259" r="398" b="55690"/>
          <a:stretch>
            <a:fillRect/>
          </a:stretch>
        </p:blipFill>
        <p:spPr>
          <a:xfrm>
            <a:off x="3940810" y="3563620"/>
            <a:ext cx="1593215" cy="222250"/>
          </a:xfrm>
          <a:prstGeom prst="rect">
            <a:avLst/>
          </a:prstGeom>
          <a:noFill/>
        </p:spPr>
      </p:pic>
      <p:pic>
        <p:nvPicPr>
          <p:cNvPr id="13" name="그림 9" descr="C:/Users/hanjy/AppData/Roaming/PolarisOffice/ETemp/7464_16427192/fImage8711524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" b="88338"/>
          <a:stretch>
            <a:fillRect/>
          </a:stretch>
        </p:blipFill>
        <p:spPr>
          <a:xfrm>
            <a:off x="394970" y="5472430"/>
            <a:ext cx="1274445" cy="190500"/>
          </a:xfrm>
          <a:prstGeom prst="rect">
            <a:avLst/>
          </a:prstGeom>
          <a:noFill/>
        </p:spPr>
      </p:pic>
      <p:pic>
        <p:nvPicPr>
          <p:cNvPr id="14" name="그림 10" descr="C:/Users/hanjy/AppData/Roaming/PolarisOffice/ETemp/7464_16427192/fImage8711525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5" b="66442"/>
          <a:stretch>
            <a:fillRect/>
          </a:stretch>
        </p:blipFill>
        <p:spPr>
          <a:xfrm>
            <a:off x="1842770" y="5459730"/>
            <a:ext cx="1274445" cy="191135"/>
          </a:xfrm>
          <a:prstGeom prst="rect">
            <a:avLst/>
          </a:prstGeom>
          <a:noFill/>
        </p:spPr>
      </p:pic>
      <p:pic>
        <p:nvPicPr>
          <p:cNvPr id="15" name="그림 11" descr="C:/Users/hanjy/AppData/Roaming/PolarisOffice/ETemp/7464_16427192/fImage8711526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3" b="77213"/>
          <a:stretch>
            <a:fillRect/>
          </a:stretch>
        </p:blipFill>
        <p:spPr>
          <a:xfrm>
            <a:off x="3290570" y="5478145"/>
            <a:ext cx="1274445" cy="203200"/>
          </a:xfrm>
          <a:prstGeom prst="rect">
            <a:avLst/>
          </a:prstGeom>
          <a:noFill/>
        </p:spPr>
      </p:pic>
      <p:pic>
        <p:nvPicPr>
          <p:cNvPr id="16" name="그림 12" descr="C:/Users/hanjy/AppData/Roaming/PolarisOffice/ETemp/7464_16427192/fImage8711527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5" b="32235"/>
          <a:stretch>
            <a:fillRect/>
          </a:stretch>
        </p:blipFill>
        <p:spPr>
          <a:xfrm>
            <a:off x="395605" y="5987415"/>
            <a:ext cx="1274445" cy="208915"/>
          </a:xfrm>
          <a:prstGeom prst="rect">
            <a:avLst/>
          </a:prstGeom>
          <a:noFill/>
        </p:spPr>
      </p:pic>
      <p:pic>
        <p:nvPicPr>
          <p:cNvPr id="17" name="그림 13" descr="C:/Users/hanjy/AppData/Roaming/PolarisOffice/ETemp/7464_16427192/fImage8711528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7" b="27369"/>
          <a:stretch>
            <a:fillRect/>
          </a:stretch>
        </p:blipFill>
        <p:spPr>
          <a:xfrm>
            <a:off x="1843405" y="5993130"/>
            <a:ext cx="1274445" cy="178435"/>
          </a:xfrm>
          <a:prstGeom prst="rect">
            <a:avLst/>
          </a:prstGeom>
          <a:noFill/>
        </p:spPr>
      </p:pic>
      <p:pic>
        <p:nvPicPr>
          <p:cNvPr id="18" name="그림 14" descr="C:/Users/hanjy/AppData/Roaming/PolarisOffice/ETemp/7464_16427192/fImage8711529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72441" r="-348" b="20637"/>
          <a:stretch>
            <a:fillRect/>
          </a:stretch>
        </p:blipFill>
        <p:spPr>
          <a:xfrm>
            <a:off x="3297555" y="5999480"/>
            <a:ext cx="1274445" cy="210185"/>
          </a:xfrm>
          <a:prstGeom prst="rect">
            <a:avLst/>
          </a:prstGeom>
          <a:noFill/>
        </p:spPr>
      </p:pic>
      <p:sp>
        <p:nvSpPr>
          <p:cNvPr id="19" name="도형 32"/>
          <p:cNvSpPr>
            <a:spLocks/>
          </p:cNvSpPr>
          <p:nvPr/>
        </p:nvSpPr>
        <p:spPr>
          <a:xfrm>
            <a:off x="1938655" y="2582545"/>
            <a:ext cx="252095" cy="233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33"/>
          <p:cNvSpPr>
            <a:spLocks/>
          </p:cNvSpPr>
          <p:nvPr/>
        </p:nvSpPr>
        <p:spPr>
          <a:xfrm>
            <a:off x="1938655" y="3195955"/>
            <a:ext cx="252095" cy="233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34"/>
          <p:cNvSpPr>
            <a:spLocks/>
          </p:cNvSpPr>
          <p:nvPr/>
        </p:nvSpPr>
        <p:spPr>
          <a:xfrm>
            <a:off x="1932305" y="3956685"/>
            <a:ext cx="252095" cy="233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35"/>
          <p:cNvSpPr>
            <a:spLocks/>
          </p:cNvSpPr>
          <p:nvPr/>
        </p:nvSpPr>
        <p:spPr>
          <a:xfrm>
            <a:off x="1938655" y="4870450"/>
            <a:ext cx="252095" cy="233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36"/>
          <p:cNvSpPr>
            <a:spLocks/>
          </p:cNvSpPr>
          <p:nvPr/>
        </p:nvSpPr>
        <p:spPr>
          <a:xfrm>
            <a:off x="4459605" y="1619885"/>
            <a:ext cx="700405" cy="6076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59"/>
          <p:cNvSpPr txBox="1">
            <a:spLocks/>
          </p:cNvSpPr>
          <p:nvPr/>
        </p:nvSpPr>
        <p:spPr>
          <a:xfrm>
            <a:off x="2220595" y="2582545"/>
            <a:ext cx="4454525" cy="24701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 태그로 세션을 다른 페이지에 붙여넣을 수 있게 만듦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9"/>
          <p:cNvSpPr txBox="1">
            <a:spLocks/>
          </p:cNvSpPr>
          <p:nvPr/>
        </p:nvSpPr>
        <p:spPr>
          <a:xfrm>
            <a:off x="5533390" y="1595120"/>
            <a:ext cx="3307080" cy="64706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세션 값이 없으면 로그인 화면으로 돌아감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4" descr="C:/Users/hanjy/AppData/Roaming/PolarisOffice/ETemp/7464_16427192/fImage2261519682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" y="2892425"/>
            <a:ext cx="2894965" cy="169545"/>
          </a:xfrm>
          <a:prstGeom prst="rect">
            <a:avLst/>
          </a:prstGeom>
          <a:noFill/>
        </p:spPr>
      </p:pic>
      <p:sp>
        <p:nvSpPr>
          <p:cNvPr id="26" name="텍스트 상자 66"/>
          <p:cNvSpPr txBox="1">
            <a:spLocks/>
          </p:cNvSpPr>
          <p:nvPr/>
        </p:nvSpPr>
        <p:spPr>
          <a:xfrm>
            <a:off x="2220595" y="3177540"/>
            <a:ext cx="4754880" cy="24701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&lt;include&gt;로 세션 파일을 모든 페이지에 공통으로 들어갈 메뉴에 붙여넣음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67"/>
          <p:cNvSpPr txBox="1">
            <a:spLocks/>
          </p:cNvSpPr>
          <p:nvPr/>
        </p:nvSpPr>
        <p:spPr>
          <a:xfrm>
            <a:off x="2220595" y="3938270"/>
            <a:ext cx="4454525" cy="24701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 태그로 메뉴페이지를 다른 페이지에 붙여넣을 수 있게 만듦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68"/>
          <p:cNvSpPr txBox="1">
            <a:spLocks/>
          </p:cNvSpPr>
          <p:nvPr/>
        </p:nvSpPr>
        <p:spPr>
          <a:xfrm>
            <a:off x="2220595" y="4858385"/>
            <a:ext cx="4454525" cy="24701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&lt;include&gt;로 메뉴 파일을 각각의 메뉴를 사용하는 파일에 붙여넣음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31115" y="1058545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F7BA48-4291-49B9-9CBF-30FD454F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124585"/>
            <a:ext cx="658558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31D34-C88C-422B-913F-03202920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55"/>
            <a:ext cx="7900035" cy="583311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대여사 코드</a:t>
            </a:r>
          </a:p>
        </p:txBody>
      </p:sp>
      <p:sp>
        <p:nvSpPr>
          <p:cNvPr id="6" name="오른쪽 화살표 12">
            <a:extLst>
              <a:ext uri="{FF2B5EF4-FFF2-40B4-BE49-F238E27FC236}">
                <a16:creationId xmlns:a16="http://schemas.microsoft.com/office/drawing/2014/main" id="{930E0873-0C4E-4127-8B24-C792702AF1FA}"/>
              </a:ext>
            </a:extLst>
          </p:cNvPr>
          <p:cNvSpPr/>
          <p:nvPr/>
        </p:nvSpPr>
        <p:spPr>
          <a:xfrm>
            <a:off x="6518275" y="2167890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CCF8-56C7-48D3-9229-F9DAEF7D4582}"/>
              </a:ext>
            </a:extLst>
          </p:cNvPr>
          <p:cNvSpPr txBox="1"/>
          <p:nvPr/>
        </p:nvSpPr>
        <p:spPr>
          <a:xfrm>
            <a:off x="7005320" y="2145665"/>
            <a:ext cx="21024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selCompany </a:t>
            </a:r>
            <a:r>
              <a:rPr lang="ko-KR" altLang="en-US" sz="1600" dirty="0"/>
              <a:t>가져오기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4FA041-7A87-40E2-855B-9D1C9F6E3475}"/>
              </a:ext>
            </a:extLst>
          </p:cNvPr>
          <p:cNvSpPr/>
          <p:nvPr/>
        </p:nvSpPr>
        <p:spPr>
          <a:xfrm>
            <a:off x="1580515" y="2628900"/>
            <a:ext cx="6334760" cy="64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F110E8-42C1-4BC4-BB5C-AC3FFDDF6EE5}"/>
              </a:ext>
            </a:extLst>
          </p:cNvPr>
          <p:cNvCxnSpPr>
            <a:cxnSpLocks/>
          </p:cNvCxnSpPr>
          <p:nvPr/>
        </p:nvCxnSpPr>
        <p:spPr>
          <a:xfrm flipV="1">
            <a:off x="4901565" y="2279650"/>
            <a:ext cx="0" cy="345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BEABFB-A66D-4B81-8F23-229BC643C33C}"/>
              </a:ext>
            </a:extLst>
          </p:cNvPr>
          <p:cNvCxnSpPr/>
          <p:nvPr/>
        </p:nvCxnSpPr>
        <p:spPr>
          <a:xfrm>
            <a:off x="4901565" y="2291715"/>
            <a:ext cx="3962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40BBD2-7C0D-4CF6-80FE-F5A5101ECB2C}"/>
              </a:ext>
            </a:extLst>
          </p:cNvPr>
          <p:cNvSpPr txBox="1"/>
          <p:nvPr/>
        </p:nvSpPr>
        <p:spPr>
          <a:xfrm>
            <a:off x="5359400" y="2107565"/>
            <a:ext cx="13722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0155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8D278-3046-45F8-BF5A-B183A0AC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000240" cy="580517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AC92F119-E874-47F9-ABAE-BB03277362DC}"/>
              </a:ext>
            </a:extLst>
          </p:cNvPr>
          <p:cNvSpPr/>
          <p:nvPr/>
        </p:nvSpPr>
        <p:spPr>
          <a:xfrm>
            <a:off x="6300470" y="2830195"/>
            <a:ext cx="490220" cy="323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2CC5-5DDE-42D0-BC3F-B2FB15BCA578}"/>
              </a:ext>
            </a:extLst>
          </p:cNvPr>
          <p:cNvSpPr txBox="1"/>
          <p:nvPr/>
        </p:nvSpPr>
        <p:spPr>
          <a:xfrm>
            <a:off x="7070725" y="2691765"/>
            <a:ext cx="197231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D4C5D-83E5-42F5-B4AE-E66585AF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10" y="3911600"/>
            <a:ext cx="4023995" cy="141668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C0A33C-FE65-466E-9FE0-B963AC50BB28}"/>
              </a:ext>
            </a:extLst>
          </p:cNvPr>
          <p:cNvCxnSpPr>
            <a:cxnSpLocks/>
          </p:cNvCxnSpPr>
          <p:nvPr/>
        </p:nvCxnSpPr>
        <p:spPr>
          <a:xfrm>
            <a:off x="6149975" y="5323205"/>
            <a:ext cx="0" cy="377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117FAA-1C6A-44FB-9AB9-32F56B031AD1}"/>
              </a:ext>
            </a:extLst>
          </p:cNvPr>
          <p:cNvCxnSpPr>
            <a:cxnSpLocks/>
          </p:cNvCxnSpPr>
          <p:nvPr/>
        </p:nvCxnSpPr>
        <p:spPr>
          <a:xfrm>
            <a:off x="6149975" y="5700395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38B2E6-E4C7-4B7F-BCEF-A84F11A0298B}"/>
              </a:ext>
            </a:extLst>
          </p:cNvPr>
          <p:cNvSpPr txBox="1"/>
          <p:nvPr/>
        </p:nvSpPr>
        <p:spPr>
          <a:xfrm>
            <a:off x="6449695" y="5392420"/>
            <a:ext cx="29464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빨간색</a:t>
            </a:r>
            <a:endParaRPr lang="en-US" altLang="ko-KR" sz="1600" dirty="0"/>
          </a:p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42229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76190" y="836930"/>
            <a:ext cx="266446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78B6C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8B6C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27855" y="2277110"/>
            <a:ext cx="3556635" cy="753110"/>
            <a:chOff x="4427855" y="2277110"/>
            <a:chExt cx="3556635" cy="75311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114290" y="2277110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데이터베이스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042535" y="2580005"/>
              <a:ext cx="2941955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Database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에 대한 설명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ERWIN </a:t>
              </a: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4427855" y="2359660"/>
              <a:ext cx="471805" cy="670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45635" y="3208655"/>
            <a:ext cx="3510915" cy="627380"/>
            <a:chOff x="4445635" y="3208655"/>
            <a:chExt cx="3510915" cy="62738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42865" y="320865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014595" y="3582035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주요코드에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대한 설명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445635" y="3335020"/>
              <a:ext cx="508635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92930" y="5156200"/>
            <a:ext cx="3531870" cy="803910"/>
            <a:chOff x="4392930" y="5156200"/>
            <a:chExt cx="3531870" cy="803910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114290" y="5156200"/>
              <a:ext cx="2741295" cy="462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4982845" y="5505450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최종 실행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4392930" y="5213350"/>
              <a:ext cx="471805" cy="74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D2E4AE-1456-44F3-9F63-13D3848BB898}"/>
              </a:ext>
            </a:extLst>
          </p:cNvPr>
          <p:cNvGrpSpPr/>
          <p:nvPr/>
        </p:nvGrpSpPr>
        <p:grpSpPr>
          <a:xfrm>
            <a:off x="4392930" y="4178935"/>
            <a:ext cx="3617595" cy="624840"/>
            <a:chOff x="4392930" y="4178935"/>
            <a:chExt cx="3617595" cy="624840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01A33C15-8D8A-4061-8014-4EA073F1A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1280" y="417893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관리자페이지 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53F7916E-9B14-4CB4-90D3-99A54538E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570" y="4556125"/>
              <a:ext cx="2941955" cy="24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관리자페이지 주요코드에  대한 설명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4A8609E7-012D-4A8C-BF1A-444D7F34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930" y="4285615"/>
              <a:ext cx="768350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02-1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C0CE-8F11-4D28-B916-DC1D4D5D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8258175" cy="43434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E66E49A7-2D1D-4154-B994-8EAD4D388BFF}"/>
              </a:ext>
            </a:extLst>
          </p:cNvPr>
          <p:cNvSpPr/>
          <p:nvPr/>
        </p:nvSpPr>
        <p:spPr>
          <a:xfrm>
            <a:off x="6781800" y="212026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1AF3C-D11A-49C1-A801-945917246FDA}"/>
              </a:ext>
            </a:extLst>
          </p:cNvPr>
          <p:cNvSpPr txBox="1"/>
          <p:nvPr/>
        </p:nvSpPr>
        <p:spPr>
          <a:xfrm>
            <a:off x="7272020" y="2120265"/>
            <a:ext cx="18719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selRepair() </a:t>
            </a:r>
            <a:r>
              <a:rPr lang="ko-KR" altLang="en-US" sz="1600" dirty="0"/>
              <a:t>메소드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6E3D0-FB0C-4BAA-9021-63D21284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677785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1EE5C3-497A-45E9-8E3F-0ED6FE46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720"/>
            <a:ext cx="4716145" cy="2325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72799F-9DC6-49F9-BAF0-F6AC9B6C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15" y="3879850"/>
            <a:ext cx="4401185" cy="232537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27272D-ACAD-49BC-8C5B-ED61D915A38D}"/>
              </a:ext>
            </a:extLst>
          </p:cNvPr>
          <p:cNvCxnSpPr/>
          <p:nvPr/>
        </p:nvCxnSpPr>
        <p:spPr>
          <a:xfrm>
            <a:off x="414020" y="60693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94DCA9-FBE4-4983-BDD9-0D853CF9B27F}"/>
              </a:ext>
            </a:extLst>
          </p:cNvPr>
          <p:cNvCxnSpPr/>
          <p:nvPr/>
        </p:nvCxnSpPr>
        <p:spPr>
          <a:xfrm>
            <a:off x="414020" y="646303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1F801-0128-4558-B05C-CC5151F431F0}"/>
              </a:ext>
            </a:extLst>
          </p:cNvPr>
          <p:cNvCxnSpPr/>
          <p:nvPr/>
        </p:nvCxnSpPr>
        <p:spPr>
          <a:xfrm>
            <a:off x="5507990" y="61455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176293-FC6F-4593-B110-3C272ED100BE}"/>
              </a:ext>
            </a:extLst>
          </p:cNvPr>
          <p:cNvCxnSpPr/>
          <p:nvPr/>
        </p:nvCxnSpPr>
        <p:spPr>
          <a:xfrm>
            <a:off x="5507990" y="653034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B94130-8AFA-4BF0-8FB9-19A6AE039BD1}"/>
              </a:ext>
            </a:extLst>
          </p:cNvPr>
          <p:cNvSpPr txBox="1"/>
          <p:nvPr/>
        </p:nvSpPr>
        <p:spPr>
          <a:xfrm>
            <a:off x="845185" y="6255385"/>
            <a:ext cx="29914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정비할 캠핑카를 선택하는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207E-2061-4D35-A006-EED4B878F5C8}"/>
              </a:ext>
            </a:extLst>
          </p:cNvPr>
          <p:cNvSpPr txBox="1"/>
          <p:nvPr/>
        </p:nvSpPr>
        <p:spPr>
          <a:xfrm>
            <a:off x="5836920" y="6326505"/>
            <a:ext cx="3395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납입기간을 계산하는 자바스크립트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1D7AEC-387F-42C1-B1AF-7909BA491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1077595"/>
            <a:ext cx="6781800" cy="24022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FB69C3-EAFD-422A-8D10-A2B1683E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4079875"/>
            <a:ext cx="5374005" cy="1981200"/>
          </a:xfrm>
          <a:prstGeom prst="rect">
            <a:avLst/>
          </a:prstGeom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id="{A0E06825-1CA2-4D92-ADA3-8B8D89F44344}"/>
              </a:ext>
            </a:extLst>
          </p:cNvPr>
          <p:cNvSpPr/>
          <p:nvPr/>
        </p:nvSpPr>
        <p:spPr>
          <a:xfrm>
            <a:off x="5993130" y="206311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F677-C64B-4D90-89E5-61A7AEFB6E58}"/>
              </a:ext>
            </a:extLst>
          </p:cNvPr>
          <p:cNvSpPr txBox="1"/>
          <p:nvPr/>
        </p:nvSpPr>
        <p:spPr>
          <a:xfrm>
            <a:off x="6464935" y="1943100"/>
            <a:ext cx="24257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rentalNumber_campCarId</a:t>
            </a:r>
            <a:endParaRPr lang="en-US" altLang="ko-KR" sz="1600" dirty="0"/>
          </a:p>
          <a:p>
            <a:r>
              <a:rPr lang="ko-KR" altLang="en-US" sz="1600" dirty="0"/>
              <a:t>값 가져오기</a:t>
            </a:r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5430520" y="490156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30244-ABF2-4C42-A0A4-939010C644FA}"/>
              </a:ext>
            </a:extLst>
          </p:cNvPr>
          <p:cNvSpPr txBox="1"/>
          <p:nvPr/>
        </p:nvSpPr>
        <p:spPr>
          <a:xfrm>
            <a:off x="6035040" y="4293235"/>
            <a:ext cx="187896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60FE7-FA0B-4601-A4CB-7B3DA737D9FD}"/>
              </a:ext>
            </a:extLst>
          </p:cNvPr>
          <p:cNvSpPr/>
          <p:nvPr/>
        </p:nvSpPr>
        <p:spPr>
          <a:xfrm>
            <a:off x="5906135" y="1998980"/>
            <a:ext cx="161925" cy="303530"/>
          </a:xfrm>
          <a:prstGeom prst="rect">
            <a:avLst/>
          </a:prstGeom>
          <a:solidFill>
            <a:srgbClr val="152709"/>
          </a:solidFill>
          <a:ln>
            <a:solidFill>
              <a:srgbClr val="152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9" grpId="0"/>
      <p:bldP spid="19" grpId="1"/>
      <p:bldP spid="20" grpId="0"/>
      <p:bldP spid="20" grpId="1"/>
      <p:bldP spid="23" grpId="0" animBg="1"/>
      <p:bldP spid="24" grpId="0"/>
      <p:bldP spid="25" grpId="0" animBg="1"/>
      <p:bldP spid="26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마이페이지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9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ㄹㅇㄴㄴㅇㄹ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- </a:t>
            </a:r>
            <a:r>
              <a:rPr lang="ko-KR" altLang="en-US" dirty="0"/>
              <a:t>대여내역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" y="1136015"/>
            <a:ext cx="4881880" cy="2447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583940"/>
            <a:ext cx="6017260" cy="3136265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6083935" y="201358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60515" y="1720850"/>
            <a:ext cx="1958975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selRentBD()</a:t>
            </a:r>
            <a:r>
              <a:rPr lang="ko-KR" altLang="en-US" dirty="0"/>
              <a:t>메소드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14610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- </a:t>
            </a:r>
            <a:r>
              <a:rPr lang="ko-KR" altLang="en-US" dirty="0"/>
              <a:t>정비내역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95" y="1412875"/>
            <a:ext cx="5616575" cy="20085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670935"/>
            <a:ext cx="4536440" cy="3004185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6804025" y="2247900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14260" y="1816735"/>
            <a:ext cx="1450975" cy="1200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selVRepair()</a:t>
            </a:r>
          </a:p>
          <a:p>
            <a:r>
              <a:rPr lang="ko-KR" altLang="en-US" dirty="0"/>
              <a:t>메소드를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660515" cy="372300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283710" y="3500755"/>
            <a:ext cx="10083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4067810" y="3670935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644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85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8EB6-26F6-47AF-BBAC-5CD806B2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5" y="1407160"/>
            <a:ext cx="6981825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40CEF-4237-489F-895B-8A51821D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48580"/>
            <a:ext cx="18669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40FE3-FF70-4723-85FC-99492398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305"/>
            <a:ext cx="9144000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6DE7F-9CC2-4BFB-90F3-394A39832F85}"/>
              </a:ext>
            </a:extLst>
          </p:cNvPr>
          <p:cNvSpPr txBox="1"/>
          <p:nvPr/>
        </p:nvSpPr>
        <p:spPr>
          <a:xfrm>
            <a:off x="3347720" y="3314065"/>
            <a:ext cx="2831465" cy="147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C31215-AD36-4E75-8965-9E62AD38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" y="1209675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F171C9-51C0-4A2C-BBEA-D0FC1AEF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40840"/>
            <a:ext cx="6572250" cy="25336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0B9467-4E5E-4235-8673-D3AA3753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135"/>
            <a:ext cx="9144000" cy="403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D257DF-E938-475C-B2DD-7101DE6A8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5204460"/>
            <a:ext cx="5800725" cy="1409700"/>
          </a:xfrm>
          <a:prstGeom prst="rect">
            <a:avLst/>
          </a:prstGeom>
        </p:spPr>
      </p:pic>
      <p:contentPart xmlns:p14="http://schemas.microsoft.com/office/powerpoint/2010/main" p14:bwMode="auto" r:id="rId5">
        <p14:nvContentPartPr>
          <p14:cNvPr id="9" name="잉크 8"/>
          <p14:cNvContentPartPr/>
          <p14:nvPr/>
        </p14:nvContentPartPr>
        <p14:xfrm>
          <a:off x="7452360" y="2761615"/>
          <a:ext cx="933450" cy="40640"/>
        </p14:xfrm>
      </p:contentPart>
      <p:sp>
        <p:nvSpPr>
          <p:cNvPr id="10" name="TextBox 9">
            <a:extLst>
              <a:ext uri="{FF2B5EF4-FFF2-40B4-BE49-F238E27FC236}">
                <a16:creationId xmlns:a16="http://schemas.microsoft.com/office/drawing/2014/main" id="{E05A5FE9-AA96-46C1-B85C-9B5C87C3D18E}"/>
              </a:ext>
            </a:extLst>
          </p:cNvPr>
          <p:cNvSpPr txBox="1"/>
          <p:nvPr/>
        </p:nvSpPr>
        <p:spPr>
          <a:xfrm>
            <a:off x="7380605" y="2934335"/>
            <a:ext cx="1763395" cy="323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시퀀스명</a:t>
            </a:r>
            <a:r>
              <a:rPr lang="en-US" altLang="ko-KR" sz="1500" dirty="0">
                <a:solidFill>
                  <a:schemeClr val="bg1"/>
                </a:solidFill>
              </a:rPr>
              <a:t>.NEXTVAL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97622-0409-4D30-91FE-3134B965E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" y="2493010"/>
            <a:ext cx="7385685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54418-ED05-403F-A509-584C6B10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96975"/>
            <a:ext cx="5291455" cy="1826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60C18-FE04-40F6-A67C-80ABB42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320"/>
            <a:ext cx="9131935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A7257-791E-42C9-88CF-F2AFB045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649980"/>
            <a:ext cx="6036310" cy="302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3C292-3E1F-47A7-A956-EDE641DC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15060"/>
            <a:ext cx="6036310" cy="23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</a:t>
            </a:r>
            <a:r>
              <a:rPr lang="en-US" altLang="ko-KR" dirty="0"/>
              <a:t> – </a:t>
            </a:r>
            <a:r>
              <a:rPr lang="ko-KR" altLang="en-US" dirty="0"/>
              <a:t>관리자페이지 메뉴바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236C4-7989-4062-AC27-5C3A1DBB5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355"/>
            <a:ext cx="507746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B9005-5D95-4386-83A3-34C94F80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65" y="1416685"/>
            <a:ext cx="5537835" cy="3543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31292B-7733-4A86-9FFA-66F83BC73F90}"/>
              </a:ext>
            </a:extLst>
          </p:cNvPr>
          <p:cNvCxnSpPr/>
          <p:nvPr/>
        </p:nvCxnSpPr>
        <p:spPr>
          <a:xfrm>
            <a:off x="4225925" y="2060575"/>
            <a:ext cx="3369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19195" y="3500755"/>
            <a:ext cx="2995295" cy="821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데이터베이스 구조</a:t>
            </a:r>
            <a:endParaRPr kumimoji="1" lang="en-US" altLang="ko-KR" sz="13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뷰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40125" cy="772160"/>
            <a:chOff x="2987675" y="116840"/>
            <a:chExt cx="3540125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 구조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334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 </a:t>
            </a:r>
            <a:r>
              <a:rPr lang="en-US" altLang="ko-KR" dirty="0"/>
              <a:t>- </a:t>
            </a:r>
            <a:r>
              <a:rPr lang="ko-KR" altLang="en-US" dirty="0"/>
              <a:t>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272487-4D56-4204-BD68-E008868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735"/>
            <a:ext cx="9144000" cy="2558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577C8-E035-47E5-AF63-C2409560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05" y="4168775"/>
            <a:ext cx="5935345" cy="2321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10B690-6B7A-4F55-A93A-75D97545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1059815"/>
            <a:ext cx="4872990" cy="137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154CF-3808-4D31-B745-8468D25B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20" y="1789430"/>
            <a:ext cx="4803140" cy="2652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DF103F-4E5B-4AAE-8ECD-3AB75511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5027295"/>
            <a:ext cx="3078480" cy="17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 </a:t>
            </a:r>
            <a:r>
              <a:rPr lang="en-US" altLang="ko-KR" dirty="0"/>
              <a:t>- SELECT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573C-3FAE-4DD3-81F4-6EB0FE0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0"/>
            <a:ext cx="4572000" cy="5811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60D6BB-693F-4331-9686-5A8B2270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9815"/>
            <a:ext cx="4572000" cy="57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9F7C0-A0F6-435E-83D2-1EBC0A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65"/>
            <a:ext cx="9144000" cy="3395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AFBBE-9275-4CDF-851E-159013C5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055495"/>
            <a:ext cx="5743575" cy="361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739D1-7548-4308-BA24-E931C1E3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155"/>
            <a:ext cx="7452360" cy="14643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36567C-2BE8-4340-A5A7-C517165325A0}"/>
              </a:ext>
            </a:extLst>
          </p:cNvPr>
          <p:cNvSpPr/>
          <p:nvPr/>
        </p:nvSpPr>
        <p:spPr>
          <a:xfrm>
            <a:off x="5143500" y="4012565"/>
            <a:ext cx="86233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964D9-6F4A-4E8B-B839-7B0460E10F65}"/>
              </a:ext>
            </a:extLst>
          </p:cNvPr>
          <p:cNvSpPr txBox="1"/>
          <p:nvPr/>
        </p:nvSpPr>
        <p:spPr>
          <a:xfrm>
            <a:off x="6096000" y="410083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24332-7447-4C24-A79F-377B4F282B38}"/>
              </a:ext>
            </a:extLst>
          </p:cNvPr>
          <p:cNvCxnSpPr>
            <a:cxnSpLocks/>
          </p:cNvCxnSpPr>
          <p:nvPr/>
        </p:nvCxnSpPr>
        <p:spPr>
          <a:xfrm>
            <a:off x="7452360" y="2853055"/>
            <a:ext cx="7200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05A55-8E84-4ED2-AE80-31F73D39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99615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E1E9B-F31D-4276-A2F6-AD58D93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675"/>
            <a:ext cx="9144000" cy="35013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0D2897-880B-48CF-B9AE-8243F524C6E8}"/>
              </a:ext>
            </a:extLst>
          </p:cNvPr>
          <p:cNvCxnSpPr>
            <a:cxnSpLocks/>
          </p:cNvCxnSpPr>
          <p:nvPr/>
        </p:nvCxnSpPr>
        <p:spPr>
          <a:xfrm>
            <a:off x="8056880" y="2925445"/>
            <a:ext cx="908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680386-334A-4650-B628-F81E79D7A9DB}"/>
              </a:ext>
            </a:extLst>
          </p:cNvPr>
          <p:cNvSpPr txBox="1"/>
          <p:nvPr/>
        </p:nvSpPr>
        <p:spPr>
          <a:xfrm>
            <a:off x="7033260" y="3055620"/>
            <a:ext cx="2110740" cy="116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8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5BD13-F62E-46F8-BBB7-FD3775C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075690"/>
            <a:ext cx="8623300" cy="517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C6DEC-74E0-400B-9964-1FD97572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1052830"/>
            <a:ext cx="8623300" cy="51714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764077-D6CD-4617-90AD-C58DEA7DF2EB}"/>
              </a:ext>
            </a:extLst>
          </p:cNvPr>
          <p:cNvCxnSpPr>
            <a:cxnSpLocks/>
          </p:cNvCxnSpPr>
          <p:nvPr/>
        </p:nvCxnSpPr>
        <p:spPr>
          <a:xfrm>
            <a:off x="6505575" y="3259455"/>
            <a:ext cx="12414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239CAC-2ECE-4EEB-8E7B-EEB8BDF2401F}"/>
              </a:ext>
            </a:extLst>
          </p:cNvPr>
          <p:cNvSpPr/>
          <p:nvPr/>
        </p:nvSpPr>
        <p:spPr>
          <a:xfrm>
            <a:off x="5436235" y="3826510"/>
            <a:ext cx="97663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848F-A9D2-4418-9219-2E93EB4116DC}"/>
              </a:ext>
            </a:extLst>
          </p:cNvPr>
          <p:cNvSpPr txBox="1"/>
          <p:nvPr/>
        </p:nvSpPr>
        <p:spPr>
          <a:xfrm>
            <a:off x="6471285" y="3783330"/>
            <a:ext cx="22339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A46DD-4FFA-4C3F-883D-67722F3DB848}"/>
              </a:ext>
            </a:extLst>
          </p:cNvPr>
          <p:cNvSpPr txBox="1"/>
          <p:nvPr/>
        </p:nvSpPr>
        <p:spPr>
          <a:xfrm>
            <a:off x="6057265" y="333819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SELECT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EC7E1-C599-4F60-A570-D2B21A3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052830"/>
            <a:ext cx="9004935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34774-47C7-4A7C-A700-ED351BA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560830"/>
            <a:ext cx="6487160" cy="4101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6101BB-D328-4E10-8E9E-C5A1F5A0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535430"/>
            <a:ext cx="9138920" cy="3899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48CC7-DD06-42D6-AFA3-8CA8BF3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2705100"/>
            <a:ext cx="7293610" cy="18116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E928E-0AEB-4AAE-A3C9-7668A0A697AD}"/>
              </a:ext>
            </a:extLst>
          </p:cNvPr>
          <p:cNvSpPr/>
          <p:nvPr/>
        </p:nvSpPr>
        <p:spPr>
          <a:xfrm>
            <a:off x="5193665" y="3859530"/>
            <a:ext cx="98298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5DE0-068A-4D10-A272-44175B723D5A}"/>
              </a:ext>
            </a:extLst>
          </p:cNvPr>
          <p:cNvSpPr txBox="1"/>
          <p:nvPr/>
        </p:nvSpPr>
        <p:spPr>
          <a:xfrm>
            <a:off x="6204585" y="396875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DE2322-5C8D-4673-82F5-DF97CAFFFF89}"/>
              </a:ext>
            </a:extLst>
          </p:cNvPr>
          <p:cNvCxnSpPr>
            <a:cxnSpLocks/>
          </p:cNvCxnSpPr>
          <p:nvPr/>
        </p:nvCxnSpPr>
        <p:spPr>
          <a:xfrm>
            <a:off x="7524115" y="29972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CA3EA-42CE-4179-8C8B-1742E9A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074420"/>
            <a:ext cx="7681595" cy="31502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088A07D-4BAE-4076-A153-BC0DB99D5BA4}"/>
              </a:ext>
            </a:extLst>
          </p:cNvPr>
          <p:cNvSpPr/>
          <p:nvPr/>
        </p:nvSpPr>
        <p:spPr>
          <a:xfrm>
            <a:off x="4821555" y="2973705"/>
            <a:ext cx="1226185" cy="4883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3C20-D003-477C-9423-B4A4C99823A7}"/>
              </a:ext>
            </a:extLst>
          </p:cNvPr>
          <p:cNvSpPr txBox="1"/>
          <p:nvPr/>
        </p:nvSpPr>
        <p:spPr>
          <a:xfrm>
            <a:off x="6191885" y="2952115"/>
            <a:ext cx="25577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756BA7-54C5-4F9F-AEAD-07F0E403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30"/>
            <a:ext cx="9144000" cy="3782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FA29-F874-4E60-9E74-1E1F50193F01}"/>
              </a:ext>
            </a:extLst>
          </p:cNvPr>
          <p:cNvSpPr txBox="1"/>
          <p:nvPr/>
        </p:nvSpPr>
        <p:spPr>
          <a:xfrm>
            <a:off x="6616065" y="266001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88D79F-FB54-4035-896B-2EB9D40387F6}"/>
              </a:ext>
            </a:extLst>
          </p:cNvPr>
          <p:cNvCxnSpPr>
            <a:cxnSpLocks/>
          </p:cNvCxnSpPr>
          <p:nvPr/>
        </p:nvCxnSpPr>
        <p:spPr>
          <a:xfrm>
            <a:off x="7851140" y="2420620"/>
            <a:ext cx="9804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2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D75E3-7B40-4D7D-88A9-D5393577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30"/>
            <a:ext cx="7237730" cy="3364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90D99-BD65-4CCF-811E-3F9AD82555F9}"/>
              </a:ext>
            </a:extLst>
          </p:cNvPr>
          <p:cNvSpPr txBox="1"/>
          <p:nvPr/>
        </p:nvSpPr>
        <p:spPr>
          <a:xfrm>
            <a:off x="7079615" y="2933065"/>
            <a:ext cx="20116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6832D-EAA3-4C76-BDB3-C7B7EB15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1052830"/>
            <a:ext cx="6493510" cy="33845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C0F47F-4345-4ADE-AB89-5739042086F8}"/>
              </a:ext>
            </a:extLst>
          </p:cNvPr>
          <p:cNvCxnSpPr>
            <a:cxnSpLocks/>
          </p:cNvCxnSpPr>
          <p:nvPr/>
        </p:nvCxnSpPr>
        <p:spPr>
          <a:xfrm>
            <a:off x="4572000" y="2420620"/>
            <a:ext cx="11442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E8943-117B-47B1-A641-6DAE24AF8222}"/>
              </a:ext>
            </a:extLst>
          </p:cNvPr>
          <p:cNvSpPr txBox="1"/>
          <p:nvPr/>
        </p:nvSpPr>
        <p:spPr>
          <a:xfrm>
            <a:off x="3684905" y="264858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4F3076-3D9D-4B4D-857C-71DCB9497C19}"/>
              </a:ext>
            </a:extLst>
          </p:cNvPr>
          <p:cNvSpPr/>
          <p:nvPr/>
        </p:nvSpPr>
        <p:spPr>
          <a:xfrm>
            <a:off x="5844540" y="2971800"/>
            <a:ext cx="115633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 animBg="1"/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 </a:t>
            </a:r>
            <a:r>
              <a:rPr lang="en-US" altLang="ko-KR" dirty="0"/>
              <a:t>– </a:t>
            </a:r>
            <a:r>
              <a:rPr lang="ko-KR" altLang="en-US" dirty="0"/>
              <a:t>의뢰 및 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285871-5EA7-4A08-BBDE-F32062F0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75" y="2609850"/>
            <a:ext cx="5210175" cy="1638300"/>
          </a:xfrm>
          <a:prstGeom prst="rect">
            <a:avLst/>
          </a:prstGeom>
        </p:spPr>
      </p:pic>
      <p:pic>
        <p:nvPicPr>
          <p:cNvPr id="13" name="그림 12" descr="C:/Users/hanjy/AppData/Roaming/PolarisOffice/ETemp/7464_16427192/image13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9144635" cy="3721100"/>
          </a:xfrm>
          <a:prstGeom prst="rect">
            <a:avLst/>
          </a:prstGeom>
          <a:noFill/>
        </p:spPr>
      </p:pic>
      <p:pic>
        <p:nvPicPr>
          <p:cNvPr id="15" name="그림 14" descr="C:/Users/hanjy/AppData/Roaming/PolarisOffice/ETemp/7464_16427192/image129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" y="3152140"/>
            <a:ext cx="2196465" cy="3072765"/>
          </a:xfrm>
          <a:prstGeom prst="rect">
            <a:avLst/>
          </a:prstGeom>
          <a:noFill/>
        </p:spPr>
      </p:pic>
      <p:grpSp>
        <p:nvGrpSpPr>
          <p:cNvPr id="64" name="그룹 98"/>
          <p:cNvGrpSpPr/>
          <p:nvPr/>
        </p:nvGrpSpPr>
        <p:grpSpPr>
          <a:xfrm>
            <a:off x="1047115" y="1389380"/>
            <a:ext cx="4944745" cy="4601210"/>
            <a:chOff x="1047115" y="1389380"/>
            <a:chExt cx="4944745" cy="4601210"/>
          </a:xfrm>
        </p:grpSpPr>
        <p:pic>
          <p:nvPicPr>
            <p:cNvPr id="60" name="그림 93" descr="C:/Users/hanjy/AppData/Roaming/PolarisOffice/ETemp/7464_16427192/fImage240785979961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115" y="4117340"/>
              <a:ext cx="4944745" cy="1873250"/>
            </a:xfrm>
            <a:prstGeom prst="rect">
              <a:avLst/>
            </a:prstGeom>
            <a:noFill/>
          </p:spPr>
        </p:pic>
        <p:pic>
          <p:nvPicPr>
            <p:cNvPr id="61" name="그림 94" descr="C:/Users/hanjy/AppData/Roaming/PolarisOffice/ETemp/7464_16427192/fImage21190598491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100" y="1389380"/>
              <a:ext cx="4937125" cy="2058035"/>
            </a:xfrm>
            <a:prstGeom prst="rect">
              <a:avLst/>
            </a:prstGeom>
            <a:noFill/>
          </p:spPr>
        </p:pic>
      </p:grpSp>
      <p:cxnSp>
        <p:nvCxnSpPr>
          <p:cNvPr id="62" name="도형 95"/>
          <p:cNvCxnSpPr/>
          <p:nvPr/>
        </p:nvCxnSpPr>
        <p:spPr>
          <a:xfrm>
            <a:off x="2087245" y="2227580"/>
            <a:ext cx="3939540" cy="17780"/>
          </a:xfrm>
          <a:prstGeom prst="line">
            <a:avLst/>
          </a:prstGeom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도형 97"/>
          <p:cNvCxnSpPr/>
          <p:nvPr/>
        </p:nvCxnSpPr>
        <p:spPr>
          <a:xfrm>
            <a:off x="1969770" y="4847590"/>
            <a:ext cx="3939540" cy="17780"/>
          </a:xfrm>
          <a:prstGeom prst="line">
            <a:avLst/>
          </a:prstGeom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62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138" tmFilter="0,0; 0.1400,0.3600; 0.4300,0.7300; 0.7100,0.9100; 1,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4" tmFilter="0,0; 0.2500,0.0700; 0.5000,0.2000; 0.7500,0.4670; 1,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4" tmFilter="0,0; 0.1250,0.2665; 0.2500,0.4000; 0.3750,0.4650; 0.5000,0.5000; 0.6250,0.5350; 0.7500,0.6000; 0.8750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4" tmFilter="0,0; 0.1250,0.2665; 0.2500,0.4000; 0.3750,0.4650; 0.5000,0.5000; 0.6250,0.5350; 0.7500,0.6000; 0.8750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2" tmFilter="0,0; 0.1250,0.2665; 0.2500,0.4000; 0.3750,0.4650; 0.5000,0.5000; 0.6250,0.5350; 0.7500,0.6000; 0.8750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 additive="base">
                                        <p:cTn id="47" dur="16" fill="hold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 additive="base">
                                        <p:cTn id="48" dur="103" decel="50000" fill="hold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49" dur="16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 additive="base">
                                        <p:cTn id="50" dur="103" decel="50000" fill="hold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51" dur="16" fill="hold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 additive="base">
                                        <p:cTn id="52" dur="103" decel="50000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53" dur="16" fill="hold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 additive="base">
                                        <p:cTn id="54" dur="103" decel="50000" fill="hold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62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138" tmFilter="0,0; 0.1400,0.3600; 0.4300,0.7300; 0.7100,0.9100; 1,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4" tmFilter="0,0; 0.2500,0.0700; 0.5000,0.2000; 0.7500,0.4670; 1,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14" tmFilter="0,0; 0.1250,0.2665; 0.2500,0.4000; 0.3750,0.4650; 0.5000,0.5000; 0.6250,0.5350; 0.7500,0.6000; 0.8750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4" tmFilter="0,0; 0.1250,0.2665; 0.2500,0.4000; 0.3750,0.4650; 0.5000,0.5000; 0.6250,0.5350; 0.7500,0.6000; 0.8750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2" tmFilter="0,0; 0.1250,0.2665; 0.2500,0.4000; 0.3750,0.4650; 0.5000,0.5000; 0.6250,0.5350; 0.7500,0.6000; 0.8750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 additive="base">
                                        <p:cTn id="65" dur="16" fill="hold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 additive="base">
                                        <p:cTn id="66" dur="103" decel="50000" fill="hold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67" dur="16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 additive="base">
                                        <p:cTn id="68" dur="103" decel="50000" fill="hold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69" dur="16" fill="hold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 additive="base">
                                        <p:cTn id="70" dur="103" decel="50000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71" dur="16" fill="hold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 additive="base">
                                        <p:cTn id="72" dur="103" decel="50000" fill="hold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2" animBg="1"/>
      <p:bldP spid="15" grpId="3" animBg="1"/>
      <p:bldP spid="64" grpId="4" animBg="1"/>
      <p:bldP spid="62" grpId="5" animBg="1"/>
      <p:bldP spid="63" grpId="6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D41D94-A4FE-4760-AEEF-58364AB4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7" y="977265"/>
            <a:ext cx="8827949" cy="60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6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-3175" y="1052830"/>
            <a:ext cx="9145270" cy="580644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예약관리</a:t>
            </a: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5105400"/>
            <a:ext cx="6476365" cy="1477645"/>
          </a:xfrm>
          <a:prstGeom prst="rect">
            <a:avLst/>
          </a:prstGeom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/>
          <a:stretch>
            <a:fillRect/>
          </a:stretch>
        </p:blipFill>
        <p:spPr>
          <a:xfrm>
            <a:off x="192405" y="1997710"/>
            <a:ext cx="3626485" cy="3114675"/>
          </a:xfrm>
          <a:prstGeom prst="rect">
            <a:avLst/>
          </a:prstGeom>
          <a:noFill/>
        </p:spPr>
      </p:pic>
      <p:pic>
        <p:nvPicPr>
          <p:cNvPr id="7" name="그림 4" descr="C:/Users/hanjy/AppData/Roaming/PolarisOffice/ETemp/7464_16427192/image13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070" y="1115695"/>
            <a:ext cx="2976245" cy="1551305"/>
          </a:xfrm>
          <a:prstGeom prst="rect">
            <a:avLst/>
          </a:prstGeom>
          <a:noFill/>
        </p:spPr>
      </p:pic>
      <p:sp>
        <p:nvSpPr>
          <p:cNvPr id="8" name="도형 5"/>
          <p:cNvSpPr>
            <a:spLocks/>
          </p:cNvSpPr>
          <p:nvPr/>
        </p:nvSpPr>
        <p:spPr>
          <a:xfrm>
            <a:off x="685800" y="3836670"/>
            <a:ext cx="2483485" cy="325120"/>
          </a:xfrm>
          <a:prstGeom prst="rect">
            <a:avLst/>
          </a:prstGeom>
          <a:noFill/>
          <a:ln w="28575" cap="flat" cmpd="sng">
            <a:solidFill>
              <a:srgbClr val="ED7D31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0" y="2877820"/>
            <a:ext cx="5323205" cy="1113790"/>
          </a:xfrm>
          <a:prstGeom prst="rect">
            <a:avLst/>
          </a:prstGeom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322070"/>
            <a:ext cx="2189480" cy="290195"/>
          </a:xfrm>
          <a:prstGeom prst="rect">
            <a:avLst/>
          </a:prstGeom>
          <a:noFill/>
        </p:spPr>
      </p:pic>
      <p:cxnSp>
        <p:nvCxnSpPr>
          <p:cNvPr id="11" name="도형 8"/>
          <p:cNvCxnSpPr/>
          <p:nvPr/>
        </p:nvCxnSpPr>
        <p:spPr>
          <a:xfrm flipV="1">
            <a:off x="3168650" y="3836670"/>
            <a:ext cx="1023620" cy="16256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도형 9"/>
          <p:cNvCxnSpPr/>
          <p:nvPr/>
        </p:nvCxnSpPr>
        <p:spPr>
          <a:xfrm flipH="1">
            <a:off x="2831465" y="1288415"/>
            <a:ext cx="1224280" cy="6032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도형 76"/>
          <p:cNvSpPr>
            <a:spLocks/>
          </p:cNvSpPr>
          <p:nvPr/>
        </p:nvSpPr>
        <p:spPr>
          <a:xfrm>
            <a:off x="5961380" y="2239645"/>
            <a:ext cx="61595" cy="91440"/>
          </a:xfrm>
          <a:prstGeom prst="flowChartProcess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7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예약관리-내용처리</a:t>
            </a:r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8"/>
          <a:stretch>
            <a:fillRect/>
          </a:stretch>
        </p:blipFill>
        <p:spPr>
          <a:xfrm>
            <a:off x="5304155" y="3514725"/>
            <a:ext cx="3594100" cy="2718435"/>
          </a:xfrm>
          <a:prstGeom prst="rect">
            <a:avLst/>
          </a:prstGeom>
          <a:noFill/>
        </p:spPr>
      </p:pic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" y="1160145"/>
            <a:ext cx="8004810" cy="1677670"/>
          </a:xfrm>
          <a:prstGeom prst="rect">
            <a:avLst/>
          </a:prstGeom>
          <a:noFill/>
        </p:spPr>
      </p:pic>
      <p:pic>
        <p:nvPicPr>
          <p:cNvPr id="7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5" y="3385185"/>
            <a:ext cx="3805555" cy="3178810"/>
          </a:xfrm>
          <a:prstGeom prst="rect">
            <a:avLst/>
          </a:prstGeom>
          <a:noFill/>
        </p:spPr>
      </p:pic>
      <p:cxnSp>
        <p:nvCxnSpPr>
          <p:cNvPr id="8" name="도형 14"/>
          <p:cNvCxnSpPr/>
          <p:nvPr/>
        </p:nvCxnSpPr>
        <p:spPr>
          <a:xfrm flipH="1">
            <a:off x="3070225" y="2120265"/>
            <a:ext cx="4603750" cy="23666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도형 15"/>
          <p:cNvCxnSpPr/>
          <p:nvPr/>
        </p:nvCxnSpPr>
        <p:spPr>
          <a:xfrm flipH="1">
            <a:off x="2935605" y="2445385"/>
            <a:ext cx="5216525" cy="301561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도형 16"/>
          <p:cNvCxnSpPr/>
          <p:nvPr/>
        </p:nvCxnSpPr>
        <p:spPr>
          <a:xfrm flipH="1">
            <a:off x="6238875" y="2383790"/>
            <a:ext cx="1557655" cy="203962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도형 17"/>
          <p:cNvCxnSpPr/>
          <p:nvPr/>
        </p:nvCxnSpPr>
        <p:spPr>
          <a:xfrm flipH="1">
            <a:off x="7085330" y="2157095"/>
            <a:ext cx="870585" cy="32175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도형 18"/>
          <p:cNvSpPr>
            <a:spLocks/>
          </p:cNvSpPr>
          <p:nvPr/>
        </p:nvSpPr>
        <p:spPr>
          <a:xfrm>
            <a:off x="1329690" y="445516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"/>
          <p:cNvSpPr>
            <a:spLocks/>
          </p:cNvSpPr>
          <p:nvPr/>
        </p:nvSpPr>
        <p:spPr>
          <a:xfrm>
            <a:off x="1329690" y="545401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>
            <a:off x="5478145" y="536829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1"/>
          <p:cNvSpPr>
            <a:spLocks/>
          </p:cNvSpPr>
          <p:nvPr/>
        </p:nvSpPr>
        <p:spPr>
          <a:xfrm>
            <a:off x="5435600" y="439356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22"/>
          <p:cNvSpPr txBox="1">
            <a:spLocks/>
          </p:cNvSpPr>
          <p:nvPr/>
        </p:nvSpPr>
        <p:spPr>
          <a:xfrm>
            <a:off x="3401695" y="5478780"/>
            <a:ext cx="1360805" cy="216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800">
                <a:solidFill>
                  <a:srgbClr val="7DCD00"/>
                </a:solidFill>
                <a:latin typeface="맑은 고딕" charset="0"/>
                <a:ea typeface="맑은 고딕" charset="0"/>
              </a:rPr>
              <a:t>//예약0 -&gt; 예약취소 -2</a:t>
            </a:r>
            <a:endParaRPr lang="ko-KR" altLang="en-US" sz="8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5270" cy="580644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</a:t>
            </a:r>
          </a:p>
        </p:txBody>
      </p:sp>
      <p:pic>
        <p:nvPicPr>
          <p:cNvPr id="8" name="그림 74" descr="C:/Users/hanjy/AppData/Roaming/PolarisOffice/ETemp/7464_16427192/fImage39068585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" y="1196340"/>
            <a:ext cx="8294370" cy="2000885"/>
          </a:xfrm>
          <a:prstGeom prst="rect">
            <a:avLst/>
          </a:prstGeom>
          <a:noFill/>
        </p:spPr>
      </p:pic>
      <p:pic>
        <p:nvPicPr>
          <p:cNvPr id="9" name="그림 91" descr="C:/Users/hanjy/AppData/Roaming/PolarisOffice/ETemp/7464_16427192/fImage73023595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-18" r="45044" b="62237"/>
          <a:stretch>
            <a:fillRect/>
          </a:stretch>
        </p:blipFill>
        <p:spPr>
          <a:xfrm>
            <a:off x="442595" y="4384040"/>
            <a:ext cx="4130675" cy="2339340"/>
          </a:xfrm>
          <a:prstGeom prst="rect">
            <a:avLst/>
          </a:prstGeom>
          <a:noFill/>
        </p:spPr>
      </p:pic>
      <p:pic>
        <p:nvPicPr>
          <p:cNvPr id="10" name="그림 92" descr="C:/Users/hanjy/AppData/Roaming/PolarisOffice/ETemp/7464_16427192/fImage73023596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t="42826" r="37484" b="-97"/>
          <a:stretch>
            <a:fillRect/>
          </a:stretch>
        </p:blipFill>
        <p:spPr>
          <a:xfrm>
            <a:off x="4651375" y="3750945"/>
            <a:ext cx="3883660" cy="2983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5270" cy="580644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6" name="그림 82" descr="C:/Users/hanjy/AppData/Roaming/PolarisOffice/ETemp/7464_16427192/fImage25988588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" y="1325245"/>
            <a:ext cx="5826760" cy="1922780"/>
          </a:xfrm>
          <a:prstGeom prst="rect">
            <a:avLst/>
          </a:prstGeom>
          <a:noFill/>
        </p:spPr>
      </p:pic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대여정보-내용처리</a:t>
            </a:r>
          </a:p>
        </p:txBody>
      </p:sp>
      <p:pic>
        <p:nvPicPr>
          <p:cNvPr id="7" name="Picture " descr="C:/Users/hanjy/AppData/Roaming/PolarisOffice/ETemp/7464_16427192/image14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65" y="3430270"/>
            <a:ext cx="2233930" cy="1014095"/>
          </a:xfrm>
          <a:prstGeom prst="rect">
            <a:avLst/>
          </a:prstGeom>
          <a:noFill/>
        </p:spPr>
      </p:pic>
      <p:cxnSp>
        <p:nvCxnSpPr>
          <p:cNvPr id="9" name="Rect 0"/>
          <p:cNvCxnSpPr/>
          <p:nvPr/>
        </p:nvCxnSpPr>
        <p:spPr>
          <a:xfrm>
            <a:off x="306705" y="1797050"/>
            <a:ext cx="5570855" cy="635"/>
          </a:xfrm>
          <a:prstGeom prst="line">
            <a:avLst/>
          </a:prstGeom>
          <a:ln w="28575" cap="flat" cmpd="sng">
            <a:solidFill>
              <a:srgbClr val="C34E4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>
            <a:off x="356235" y="1803400"/>
            <a:ext cx="635" cy="169989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4818380" y="4169410"/>
            <a:ext cx="276733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반납 이후 차량의 상태를 대여가능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83" descr="C:/Users/hanjy/AppData/Roaming/PolarisOffice/ETemp/7464_16427192/fImage2140958923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4502150"/>
            <a:ext cx="4580255" cy="2291715"/>
          </a:xfrm>
          <a:prstGeom prst="rect">
            <a:avLst/>
          </a:prstGeom>
          <a:noFill/>
        </p:spPr>
      </p:pic>
      <p:pic>
        <p:nvPicPr>
          <p:cNvPr id="18" name="그림 84" descr="C:/Users/hanjy/AppData/Roaming/PolarisOffice/ETemp/7464_16427192/fImage2105059046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15" y="4503420"/>
            <a:ext cx="3856990" cy="2284730"/>
          </a:xfrm>
          <a:prstGeom prst="rect">
            <a:avLst/>
          </a:prstGeom>
          <a:noFill/>
        </p:spPr>
      </p:pic>
      <p:sp>
        <p:nvSpPr>
          <p:cNvPr id="19" name="텍스트 상자 85"/>
          <p:cNvSpPr txBox="1">
            <a:spLocks/>
          </p:cNvSpPr>
          <p:nvPr/>
        </p:nvSpPr>
        <p:spPr>
          <a:xfrm>
            <a:off x="1055370" y="4210685"/>
            <a:ext cx="2767330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대여상태를 반납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87" descr="C:/Users/hanjy/AppData/Roaming/PolarisOffice/ETemp/7464_16427192/fImage39068593390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1" t="26634" r="949"/>
          <a:stretch>
            <a:fillRect/>
          </a:stretch>
        </p:blipFill>
        <p:spPr>
          <a:xfrm>
            <a:off x="6120130" y="1330325"/>
            <a:ext cx="1271905" cy="1919605"/>
          </a:xfrm>
          <a:prstGeom prst="rect">
            <a:avLst/>
          </a:prstGeom>
          <a:noFill/>
        </p:spPr>
      </p:pic>
      <p:sp>
        <p:nvSpPr>
          <p:cNvPr id="21" name="도형 88"/>
          <p:cNvSpPr>
            <a:spLocks/>
          </p:cNvSpPr>
          <p:nvPr/>
        </p:nvSpPr>
        <p:spPr>
          <a:xfrm>
            <a:off x="6207760" y="1694180"/>
            <a:ext cx="1067435" cy="340360"/>
          </a:xfrm>
          <a:prstGeom prst="flowChartAlternate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95605" y="1124585"/>
            <a:ext cx="8353425" cy="122491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고객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,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 고객정보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1AB5549-AAC0-4D1C-8AB6-8F212AA29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4" y="1215206"/>
            <a:ext cx="7038975" cy="217170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159845D-BEC1-4CBB-A529-3EBCD1E25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4077072"/>
            <a:ext cx="7153275" cy="1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대여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,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대여정보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ADC4875-5D9A-47B8-A38C-40712E08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71" y="1157646"/>
            <a:ext cx="6481022" cy="2877539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9296B77-85F9-4425-9E78-3390E54D1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19" y="4653136"/>
            <a:ext cx="6870526" cy="1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1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정비요청</a:t>
            </a:r>
            <a:r>
              <a:rPr lang="en-US" altLang="ko-KR" dirty="0">
                <a:latin typeface="Calibri" charset="0"/>
                <a:ea typeface="맑은 고딕" charset="0"/>
              </a:rPr>
              <a:t>, </a:t>
            </a:r>
            <a:r>
              <a:rPr lang="ko-KR" altLang="en-US" dirty="0">
                <a:latin typeface="Calibri" charset="0"/>
                <a:ea typeface="맑은 고딕" charset="0"/>
              </a:rPr>
              <a:t>정비소</a:t>
            </a:r>
            <a:endParaRPr lang="ko-KR" altLang="en-US" sz="2500" b="1" dirty="0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394666D-F72E-4A91-9B48-90BB4F3B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13947"/>
            <a:ext cx="7153275" cy="262890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0CA7C32-32E4-46BB-929D-0D9C32501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4077072"/>
            <a:ext cx="7153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sz="2500" b="1" dirty="0" err="1">
                <a:latin typeface="Calibri" charset="0"/>
                <a:ea typeface="맑은 고딕" charset="0"/>
                <a:cs typeface="+mj-cs"/>
              </a:rPr>
              <a:t>캠핑카</a:t>
            </a:r>
            <a:r>
              <a:rPr lang="en-US" altLang="ko-KR" dirty="0">
                <a:latin typeface="Calibri" charset="0"/>
                <a:ea typeface="맑은 고딕" charset="0"/>
              </a:rPr>
              <a:t>, </a:t>
            </a:r>
            <a:r>
              <a:rPr lang="ko-KR" altLang="en-US" dirty="0">
                <a:latin typeface="Calibri" charset="0"/>
                <a:ea typeface="맑은 고딕" charset="0"/>
              </a:rPr>
              <a:t>캠핑회사</a:t>
            </a:r>
            <a:endParaRPr lang="ko-KR" altLang="en-US" sz="2500" b="1" dirty="0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0AD5367-0644-4407-9CCB-A3FBCF1DB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0" y="1124744"/>
            <a:ext cx="7019925" cy="297180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C8B081B-9D04-4903-B078-AB0EAA3DE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0" y="4393395"/>
            <a:ext cx="70389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8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5270" cy="580644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v_his 뷰 구조</a:t>
            </a:r>
          </a:p>
        </p:txBody>
      </p:sp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35" y="5012055"/>
            <a:ext cx="5377815" cy="1607820"/>
          </a:xfrm>
          <a:prstGeom prst="rect">
            <a:avLst/>
          </a:prstGeom>
          <a:noFill/>
        </p:spPr>
      </p:pic>
      <p:sp>
        <p:nvSpPr>
          <p:cNvPr id="8" name="텍스트 상자 3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Rental, customer, campingCar, campCompany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1" descr="C:/Users/hanjy/AppData/Roaming/PolarisOffice/ETemp/7464_16427192/fImage5279050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613535"/>
            <a:ext cx="3248660" cy="50063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Pages>43</Pages>
  <Words>594</Words>
  <Characters>0</Characters>
  <Application>Microsoft Office PowerPoint</Application>
  <DocSecurity>0</DocSecurity>
  <PresentationFormat>화면 슬라이드 쇼(4:3)</PresentationFormat>
  <Lines>0</Lines>
  <Paragraphs>159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Arial</vt:lpstr>
      <vt:lpstr>굴림체</vt:lpstr>
      <vt:lpstr>맑은 고딕</vt:lpstr>
      <vt:lpstr>Calibri Light</vt:lpstr>
      <vt:lpstr>HY견고딕</vt:lpstr>
      <vt:lpstr>Gill Sans Ultra Bold Condensed</vt:lpstr>
      <vt:lpstr>메이플스토리</vt:lpstr>
      <vt:lpstr>Calibri</vt:lpstr>
      <vt:lpstr>HY나무B</vt:lpstr>
      <vt:lpstr>Office 테마</vt:lpstr>
      <vt:lpstr>캠핑카 웹페이지</vt:lpstr>
      <vt:lpstr>PowerPoint 프레젠테이션</vt:lpstr>
      <vt:lpstr>PowerPoint 프레젠테이션</vt:lpstr>
      <vt:lpstr>DB 구조</vt:lpstr>
      <vt:lpstr>DB 구조 –고객, 고객정보</vt:lpstr>
      <vt:lpstr>DB 구조 – 대여, 대여정보</vt:lpstr>
      <vt:lpstr>DB 구조 –정비요청, 정비소</vt:lpstr>
      <vt:lpstr>DB 구조 – 캠핑카, 캠핑회사</vt:lpstr>
      <vt:lpstr>뷰(view) - v_his 뷰 구조</vt:lpstr>
      <vt:lpstr>뷰(view) - v_repair 뷰 구조</vt:lpstr>
      <vt:lpstr>PowerPoint 프레젠테이션</vt:lpstr>
      <vt:lpstr>로그인 코드</vt:lpstr>
      <vt:lpstr>로그인 코드</vt:lpstr>
      <vt:lpstr>로그인 PRO 코드</vt:lpstr>
      <vt:lpstr>회원가입 코드</vt:lpstr>
      <vt:lpstr>회원가입 PRO 코드</vt:lpstr>
      <vt:lpstr>세션</vt:lpstr>
      <vt:lpstr>대여사 코드</vt:lpstr>
      <vt:lpstr>캠핑카 코드</vt:lpstr>
      <vt:lpstr>정비소 코드</vt:lpstr>
      <vt:lpstr>PowerPoint 프레젠테이션</vt:lpstr>
      <vt:lpstr>마이페이지 - 대여내역</vt:lpstr>
      <vt:lpstr>마이페이지 - 정비내역</vt:lpstr>
      <vt:lpstr>PowerPoint 프레젠테이션</vt:lpstr>
      <vt:lpstr>대여회사 – 추가 코드</vt:lpstr>
      <vt:lpstr>대여회사 – 추가 코드</vt:lpstr>
      <vt:lpstr>대여회사 - 수정</vt:lpstr>
      <vt:lpstr>대여회사 - 삭제</vt:lpstr>
      <vt:lpstr>고객정보 – 관리자페이지 메뉴바</vt:lpstr>
      <vt:lpstr>고객정보 - 관리</vt:lpstr>
      <vt:lpstr>캠핑카관리 - SELECT</vt:lpstr>
      <vt:lpstr>캠핑카관리 - 추가</vt:lpstr>
      <vt:lpstr>캠핑카관리 - 수정</vt:lpstr>
      <vt:lpstr>캠핑카관리 - 삭제</vt:lpstr>
      <vt:lpstr>정비소관리 - SELECT </vt:lpstr>
      <vt:lpstr>정비소관리 - 추가</vt:lpstr>
      <vt:lpstr>정비소관리 - 수정</vt:lpstr>
      <vt:lpstr>정비소관리 - 삭제</vt:lpstr>
      <vt:lpstr>정비 – 의뢰 및 결과</vt:lpstr>
      <vt:lpstr>예약관리</vt:lpstr>
      <vt:lpstr>예약관리-내용처리</vt:lpstr>
      <vt:lpstr>대여정보</vt:lpstr>
      <vt:lpstr>대여정보-내용처리</vt:lpstr>
      <vt:lpstr>THANK YOU</vt:lpstr>
    </vt:vector>
  </TitlesOfParts>
  <Manager>Slide Members</Manager>
  <Company>YESFORM Co.,Ltd.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lastModifiedBy>박영민</cp:lastModifiedBy>
  <cp:revision>4</cp:revision>
  <dcterms:modified xsi:type="dcterms:W3CDTF">2021-12-08T07:47:53Z</dcterms:modified>
  <cp:category>www.slidemembers.com</cp:category>
  <cp:version>9.103.103.45589</cp:version>
</cp:coreProperties>
</file>